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  <p:sldMasterId id="2147483750" r:id="rId5"/>
  </p:sldMasterIdLst>
  <p:sldIdLst>
    <p:sldId id="257" r:id="rId6"/>
    <p:sldId id="258" r:id="rId7"/>
    <p:sldId id="261" r:id="rId8"/>
    <p:sldId id="262" r:id="rId9"/>
    <p:sldId id="263" r:id="rId10"/>
    <p:sldId id="265" r:id="rId11"/>
    <p:sldId id="271" r:id="rId12"/>
    <p:sldId id="27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359EA-ACB2-44E8-9259-3E794B1AAD84}" v="30" dt="2025-06-16T04:36:02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IK DUTTA" userId="cef79904ebb0d67c" providerId="LiveId" clId="{B37359EA-ACB2-44E8-9259-3E794B1AAD84}"/>
    <pc:docChg chg="undo custSel addSld delSld modSld sldOrd modMainMaster">
      <pc:chgData name="ANTIK DUTTA" userId="cef79904ebb0d67c" providerId="LiveId" clId="{B37359EA-ACB2-44E8-9259-3E794B1AAD84}" dt="2025-06-16T04:36:13.613" v="1387" actId="207"/>
      <pc:docMkLst>
        <pc:docMk/>
      </pc:docMkLst>
      <pc:sldChg chg="new del">
        <pc:chgData name="ANTIK DUTTA" userId="cef79904ebb0d67c" providerId="LiveId" clId="{B37359EA-ACB2-44E8-9259-3E794B1AAD84}" dt="2025-05-24T14:58:42.510" v="1" actId="47"/>
        <pc:sldMkLst>
          <pc:docMk/>
          <pc:sldMk cId="1897115344" sldId="259"/>
        </pc:sldMkLst>
      </pc:sldChg>
      <pc:sldChg chg="addSp modSp new del mod">
        <pc:chgData name="ANTIK DUTTA" userId="cef79904ebb0d67c" providerId="LiveId" clId="{B37359EA-ACB2-44E8-9259-3E794B1AAD84}" dt="2025-05-24T17:37:14.136" v="596" actId="47"/>
        <pc:sldMkLst>
          <pc:docMk/>
          <pc:sldMk cId="2296147583" sldId="259"/>
        </pc:sldMkLst>
      </pc:sldChg>
      <pc:sldChg chg="new del">
        <pc:chgData name="ANTIK DUTTA" userId="cef79904ebb0d67c" providerId="LiveId" clId="{B37359EA-ACB2-44E8-9259-3E794B1AAD84}" dt="2025-05-24T15:25:39.883" v="31" actId="47"/>
        <pc:sldMkLst>
          <pc:docMk/>
          <pc:sldMk cId="2386699169" sldId="259"/>
        </pc:sldMkLst>
      </pc:sldChg>
      <pc:sldChg chg="addSp delSp modSp new del mod">
        <pc:chgData name="ANTIK DUTTA" userId="cef79904ebb0d67c" providerId="LiveId" clId="{B37359EA-ACB2-44E8-9259-3E794B1AAD84}" dt="2025-05-24T15:06:23.835" v="13" actId="47"/>
        <pc:sldMkLst>
          <pc:docMk/>
          <pc:sldMk cId="3198740637" sldId="259"/>
        </pc:sldMkLst>
      </pc:sldChg>
      <pc:sldChg chg="addSp delSp modSp new del mod">
        <pc:chgData name="ANTIK DUTTA" userId="cef79904ebb0d67c" providerId="LiveId" clId="{B37359EA-ACB2-44E8-9259-3E794B1AAD84}" dt="2025-05-24T16:07:31.099" v="274" actId="47"/>
        <pc:sldMkLst>
          <pc:docMk/>
          <pc:sldMk cId="1737439073" sldId="260"/>
        </pc:sldMkLst>
      </pc:sldChg>
      <pc:sldChg chg="modSp add mod">
        <pc:chgData name="ANTIK DUTTA" userId="cef79904ebb0d67c" providerId="LiveId" clId="{B37359EA-ACB2-44E8-9259-3E794B1AAD84}" dt="2025-05-24T17:41:24.938" v="598" actId="1076"/>
        <pc:sldMkLst>
          <pc:docMk/>
          <pc:sldMk cId="1886017222" sldId="261"/>
        </pc:sldMkLst>
        <pc:spChg chg="mod">
          <ac:chgData name="ANTIK DUTTA" userId="cef79904ebb0d67c" providerId="LiveId" clId="{B37359EA-ACB2-44E8-9259-3E794B1AAD84}" dt="2025-05-24T17:41:24.938" v="598" actId="1076"/>
          <ac:spMkLst>
            <pc:docMk/>
            <pc:sldMk cId="1886017222" sldId="261"/>
            <ac:spMk id="12" creationId="{31CF8B33-F916-E1D4-B8FB-9BE6750A2B38}"/>
          </ac:spMkLst>
        </pc:spChg>
        <pc:picChg chg="mod">
          <ac:chgData name="ANTIK DUTTA" userId="cef79904ebb0d67c" providerId="LiveId" clId="{B37359EA-ACB2-44E8-9259-3E794B1AAD84}" dt="2025-05-24T16:07:17.472" v="273" actId="1076"/>
          <ac:picMkLst>
            <pc:docMk/>
            <pc:sldMk cId="1886017222" sldId="261"/>
            <ac:picMk id="6" creationId="{A84C50EE-D895-5736-4AEB-3019C1CF7D0E}"/>
          </ac:picMkLst>
        </pc:picChg>
      </pc:sldChg>
      <pc:sldChg chg="addSp modSp add mod modAnim">
        <pc:chgData name="ANTIK DUTTA" userId="cef79904ebb0d67c" providerId="LiveId" clId="{B37359EA-ACB2-44E8-9259-3E794B1AAD84}" dt="2025-05-24T16:23:18.153" v="531"/>
        <pc:sldMkLst>
          <pc:docMk/>
          <pc:sldMk cId="1271469200" sldId="262"/>
        </pc:sldMkLst>
        <pc:spChg chg="add mod">
          <ac:chgData name="ANTIK DUTTA" userId="cef79904ebb0d67c" providerId="LiveId" clId="{B37359EA-ACB2-44E8-9259-3E794B1AAD84}" dt="2025-05-24T16:22:13.404" v="530" actId="14100"/>
          <ac:spMkLst>
            <pc:docMk/>
            <pc:sldMk cId="1271469200" sldId="262"/>
            <ac:spMk id="3" creationId="{3AF6CCB7-BA2B-274A-4824-880A7CEE18B4}"/>
          </ac:spMkLst>
        </pc:spChg>
        <pc:spChg chg="mod">
          <ac:chgData name="ANTIK DUTTA" userId="cef79904ebb0d67c" providerId="LiveId" clId="{B37359EA-ACB2-44E8-9259-3E794B1AAD84}" dt="2025-05-24T16:22:07.236" v="529" actId="14100"/>
          <ac:spMkLst>
            <pc:docMk/>
            <pc:sldMk cId="1271469200" sldId="262"/>
            <ac:spMk id="12" creationId="{A46E9B2C-87A7-E8B1-08A7-6732776AB20C}"/>
          </ac:spMkLst>
        </pc:spChg>
      </pc:sldChg>
      <pc:sldChg chg="modSp add mod ord">
        <pc:chgData name="ANTIK DUTTA" userId="cef79904ebb0d67c" providerId="LiveId" clId="{B37359EA-ACB2-44E8-9259-3E794B1AAD84}" dt="2025-05-24T17:41:13.083" v="597" actId="1076"/>
        <pc:sldMkLst>
          <pc:docMk/>
          <pc:sldMk cId="2877228621" sldId="263"/>
        </pc:sldMkLst>
        <pc:spChg chg="mod">
          <ac:chgData name="ANTIK DUTTA" userId="cef79904ebb0d67c" providerId="LiveId" clId="{B37359EA-ACB2-44E8-9259-3E794B1AAD84}" dt="2025-05-24T17:41:13.083" v="597" actId="1076"/>
          <ac:spMkLst>
            <pc:docMk/>
            <pc:sldMk cId="2877228621" sldId="263"/>
            <ac:spMk id="12" creationId="{CF8C2402-0253-9885-7CB1-B3C5C4BB7DC1}"/>
          </ac:spMkLst>
        </pc:spChg>
      </pc:sldChg>
      <pc:sldChg chg="add del setBg">
        <pc:chgData name="ANTIK DUTTA" userId="cef79904ebb0d67c" providerId="LiveId" clId="{B37359EA-ACB2-44E8-9259-3E794B1AAD84}" dt="2025-05-24T18:11:33.649" v="601" actId="47"/>
        <pc:sldMkLst>
          <pc:docMk/>
          <pc:sldMk cId="3966352588" sldId="264"/>
        </pc:sldMkLst>
      </pc:sldChg>
      <pc:sldChg chg="addSp modSp add mod">
        <pc:chgData name="ANTIK DUTTA" userId="cef79904ebb0d67c" providerId="LiveId" clId="{B37359EA-ACB2-44E8-9259-3E794B1AAD84}" dt="2025-05-24T18:42:17.048" v="985" actId="20577"/>
        <pc:sldMkLst>
          <pc:docMk/>
          <pc:sldMk cId="423427581" sldId="265"/>
        </pc:sldMkLst>
        <pc:spChg chg="mod">
          <ac:chgData name="ANTIK DUTTA" userId="cef79904ebb0d67c" providerId="LiveId" clId="{B37359EA-ACB2-44E8-9259-3E794B1AAD84}" dt="2025-05-24T18:35:00.339" v="814" actId="20577"/>
          <ac:spMkLst>
            <pc:docMk/>
            <pc:sldMk cId="423427581" sldId="265"/>
            <ac:spMk id="6" creationId="{00000000-0000-0000-0000-000000000000}"/>
          </ac:spMkLst>
        </pc:spChg>
        <pc:spChg chg="mod">
          <ac:chgData name="ANTIK DUTTA" userId="cef79904ebb0d67c" providerId="LiveId" clId="{B37359EA-ACB2-44E8-9259-3E794B1AAD84}" dt="2025-05-24T18:42:17.048" v="985" actId="20577"/>
          <ac:spMkLst>
            <pc:docMk/>
            <pc:sldMk cId="423427581" sldId="265"/>
            <ac:spMk id="7" creationId="{00000000-0000-0000-0000-000000000000}"/>
          </ac:spMkLst>
        </pc:spChg>
        <pc:spChg chg="mod">
          <ac:chgData name="ANTIK DUTTA" userId="cef79904ebb0d67c" providerId="LiveId" clId="{B37359EA-ACB2-44E8-9259-3E794B1AAD84}" dt="2025-05-24T18:20:14.049" v="633" actId="20577"/>
          <ac:spMkLst>
            <pc:docMk/>
            <pc:sldMk cId="423427581" sldId="265"/>
            <ac:spMk id="10" creationId="{00000000-0000-0000-0000-000000000000}"/>
          </ac:spMkLst>
        </pc:spChg>
        <pc:spChg chg="add mod">
          <ac:chgData name="ANTIK DUTTA" userId="cef79904ebb0d67c" providerId="LiveId" clId="{B37359EA-ACB2-44E8-9259-3E794B1AAD84}" dt="2025-05-24T18:37:33.552" v="834" actId="207"/>
          <ac:spMkLst>
            <pc:docMk/>
            <pc:sldMk cId="423427581" sldId="265"/>
            <ac:spMk id="11" creationId="{15ED8165-C3A9-6090-B23C-CDFBBED63089}"/>
          </ac:spMkLst>
        </pc:spChg>
      </pc:sldChg>
      <pc:sldChg chg="add del setBg">
        <pc:chgData name="ANTIK DUTTA" userId="cef79904ebb0d67c" providerId="LiveId" clId="{B37359EA-ACB2-44E8-9259-3E794B1AAD84}" dt="2025-05-24T20:54:29.534" v="991" actId="47"/>
        <pc:sldMkLst>
          <pc:docMk/>
          <pc:sldMk cId="3853794750" sldId="266"/>
        </pc:sldMkLst>
      </pc:sldChg>
      <pc:sldChg chg="add del setBg">
        <pc:chgData name="ANTIK DUTTA" userId="cef79904ebb0d67c" providerId="LiveId" clId="{B37359EA-ACB2-44E8-9259-3E794B1AAD84}" dt="2025-05-24T20:54:31.937" v="992" actId="47"/>
        <pc:sldMkLst>
          <pc:docMk/>
          <pc:sldMk cId="1234844619" sldId="267"/>
        </pc:sldMkLst>
      </pc:sldChg>
      <pc:sldChg chg="add del setBg">
        <pc:chgData name="ANTIK DUTTA" userId="cef79904ebb0d67c" providerId="LiveId" clId="{B37359EA-ACB2-44E8-9259-3E794B1AAD84}" dt="2025-05-24T20:54:34.140" v="993" actId="47"/>
        <pc:sldMkLst>
          <pc:docMk/>
          <pc:sldMk cId="2073800229" sldId="268"/>
        </pc:sldMkLst>
      </pc:sldChg>
      <pc:sldChg chg="add del setBg">
        <pc:chgData name="ANTIK DUTTA" userId="cef79904ebb0d67c" providerId="LiveId" clId="{B37359EA-ACB2-44E8-9259-3E794B1AAD84}" dt="2025-05-24T20:54:35.754" v="994" actId="47"/>
        <pc:sldMkLst>
          <pc:docMk/>
          <pc:sldMk cId="1629714160" sldId="269"/>
        </pc:sldMkLst>
      </pc:sldChg>
      <pc:sldChg chg="delSp modSp add mod">
        <pc:chgData name="ANTIK DUTTA" userId="cef79904ebb0d67c" providerId="LiveId" clId="{B37359EA-ACB2-44E8-9259-3E794B1AAD84}" dt="2025-06-16T04:36:13.613" v="1387" actId="207"/>
        <pc:sldMkLst>
          <pc:docMk/>
          <pc:sldMk cId="2999025278" sldId="270"/>
        </pc:sldMkLst>
        <pc:spChg chg="mod">
          <ac:chgData name="ANTIK DUTTA" userId="cef79904ebb0d67c" providerId="LiveId" clId="{B37359EA-ACB2-44E8-9259-3E794B1AAD84}" dt="2025-06-16T04:36:13.613" v="1387" actId="207"/>
          <ac:spMkLst>
            <pc:docMk/>
            <pc:sldMk cId="2999025278" sldId="270"/>
            <ac:spMk id="5" creationId="{00000000-0000-0000-0000-000000000000}"/>
          </ac:spMkLst>
        </pc:spChg>
      </pc:sldChg>
      <pc:sldChg chg="addSp modSp add mod ord">
        <pc:chgData name="ANTIK DUTTA" userId="cef79904ebb0d67c" providerId="LiveId" clId="{B37359EA-ACB2-44E8-9259-3E794B1AAD84}" dt="2025-05-25T12:51:12.020" v="1148" actId="122"/>
        <pc:sldMkLst>
          <pc:docMk/>
          <pc:sldMk cId="4096048653" sldId="271"/>
        </pc:sldMkLst>
        <pc:spChg chg="mod">
          <ac:chgData name="ANTIK DUTTA" userId="cef79904ebb0d67c" providerId="LiveId" clId="{B37359EA-ACB2-44E8-9259-3E794B1AAD84}" dt="2025-05-25T12:49:59.266" v="1096" actId="207"/>
          <ac:spMkLst>
            <pc:docMk/>
            <pc:sldMk cId="4096048653" sldId="271"/>
            <ac:spMk id="5" creationId="{57F4871D-70D2-0E9E-BA03-6CF607C3AFF2}"/>
          </ac:spMkLst>
        </pc:spChg>
        <pc:spChg chg="add mod">
          <ac:chgData name="ANTIK DUTTA" userId="cef79904ebb0d67c" providerId="LiveId" clId="{B37359EA-ACB2-44E8-9259-3E794B1AAD84}" dt="2025-05-25T12:51:12.020" v="1148" actId="122"/>
          <ac:spMkLst>
            <pc:docMk/>
            <pc:sldMk cId="4096048653" sldId="271"/>
            <ac:spMk id="6" creationId="{55010952-984D-15EF-96EE-6337BC9B671A}"/>
          </ac:spMkLst>
        </pc:spChg>
      </pc:sldChg>
      <pc:sldChg chg="delSp modSp add del mod ord">
        <pc:chgData name="ANTIK DUTTA" userId="cef79904ebb0d67c" providerId="LiveId" clId="{B37359EA-ACB2-44E8-9259-3E794B1AAD84}" dt="2025-05-25T12:46:55.091" v="1069" actId="47"/>
        <pc:sldMkLst>
          <pc:docMk/>
          <pc:sldMk cId="2482712485" sldId="272"/>
        </pc:sldMkLst>
      </pc:sldChg>
      <pc:sldChg chg="addSp modSp add mod">
        <pc:chgData name="ANTIK DUTTA" userId="cef79904ebb0d67c" providerId="LiveId" clId="{B37359EA-ACB2-44E8-9259-3E794B1AAD84}" dt="2025-06-16T04:34:38.950" v="1367" actId="207"/>
        <pc:sldMkLst>
          <pc:docMk/>
          <pc:sldMk cId="2962177253" sldId="272"/>
        </pc:sldMkLst>
        <pc:spChg chg="mod">
          <ac:chgData name="ANTIK DUTTA" userId="cef79904ebb0d67c" providerId="LiveId" clId="{B37359EA-ACB2-44E8-9259-3E794B1AAD84}" dt="2025-06-16T04:34:38.950" v="1367" actId="207"/>
          <ac:spMkLst>
            <pc:docMk/>
            <pc:sldMk cId="2962177253" sldId="272"/>
            <ac:spMk id="5" creationId="{4DA601E3-E97A-8F50-DAF8-354DBC6691D8}"/>
          </ac:spMkLst>
        </pc:spChg>
        <pc:spChg chg="add mod">
          <ac:chgData name="ANTIK DUTTA" userId="cef79904ebb0d67c" providerId="LiveId" clId="{B37359EA-ACB2-44E8-9259-3E794B1AAD84}" dt="2025-05-25T12:55:06.159" v="1234" actId="20577"/>
          <ac:spMkLst>
            <pc:docMk/>
            <pc:sldMk cId="2962177253" sldId="272"/>
            <ac:spMk id="6" creationId="{7B2E107B-C7AA-7A3F-470C-D51B0C9AD675}"/>
          </ac:spMkLst>
        </pc:spChg>
      </pc:sldChg>
      <pc:sldChg chg="modSp add del mod">
        <pc:chgData name="ANTIK DUTTA" userId="cef79904ebb0d67c" providerId="LiveId" clId="{B37359EA-ACB2-44E8-9259-3E794B1AAD84}" dt="2025-05-25T12:46:53.633" v="1068" actId="47"/>
        <pc:sldMkLst>
          <pc:docMk/>
          <pc:sldMk cId="3093585959" sldId="273"/>
        </pc:sldMkLst>
      </pc:sldChg>
      <pc:sldMasterChg chg="addSp modSp mod modSldLayout">
        <pc:chgData name="ANTIK DUTTA" userId="cef79904ebb0d67c" providerId="LiveId" clId="{B37359EA-ACB2-44E8-9259-3E794B1AAD84}" dt="2025-05-24T15:24:02.622" v="29" actId="1076"/>
        <pc:sldMasterMkLst>
          <pc:docMk/>
          <pc:sldMasterMk cId="3034982234" sldId="2147483746"/>
        </pc:sldMasterMkLst>
        <pc:picChg chg="add mod">
          <ac:chgData name="ANTIK DUTTA" userId="cef79904ebb0d67c" providerId="LiveId" clId="{B37359EA-ACB2-44E8-9259-3E794B1AAD84}" dt="2025-05-24T15:24:02.622" v="29" actId="1076"/>
          <ac:picMkLst>
            <pc:docMk/>
            <pc:sldMasterMk cId="3034982234" sldId="2147483746"/>
            <ac:picMk id="9" creationId="{596B9C9E-B673-FC07-EFFB-C1BD478BB97B}"/>
          </ac:picMkLst>
        </pc:picChg>
        <pc:sldLayoutChg chg="addSp delSp modSp mod">
          <pc:chgData name="ANTIK DUTTA" userId="cef79904ebb0d67c" providerId="LiveId" clId="{B37359EA-ACB2-44E8-9259-3E794B1AAD84}" dt="2025-05-24T15:23:04.689" v="23" actId="478"/>
          <pc:sldLayoutMkLst>
            <pc:docMk/>
            <pc:sldMasterMk cId="3034982234" sldId="2147483746"/>
            <pc:sldLayoutMk cId="4258331492" sldId="214748374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6/16/2025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1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96B9C9E-B673-FC07-EFFB-C1BD478BB97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000" y="0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4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insideairbnb.com/get-the-dat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.docs.live.net/cef79904ebb0d67c/Desktop/Labmentix/Airbnb%20Project/metrics%20list.xlsx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.docs.live.net/cef79904ebb0d67c/Desktop/Labmentix/Airbnb%20Project/Problem%20Areas%20to%20Explore.doc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Airbnb Listings Analysis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ChiCAGO AND NEW ORLEANS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r>
              <a:rPr lang="en-US" sz="4800" i="1" dirty="0">
                <a:solidFill>
                  <a:srgbClr val="FFFFFF"/>
                </a:solidFill>
              </a:rPr>
              <a:t>“Airbnb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    </a:t>
            </a:r>
            <a:r>
              <a:rPr lang="en-US" sz="4800" i="1" dirty="0">
                <a:solidFill>
                  <a:srgbClr val="FFFFFF"/>
                </a:solidFill>
              </a:rPr>
              <a:t>started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     </a:t>
            </a:r>
            <a:r>
              <a:rPr lang="en-US" sz="4800" i="1" dirty="0">
                <a:solidFill>
                  <a:srgbClr val="FFFFFF"/>
                </a:solidFill>
              </a:rPr>
              <a:t>with 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</a:t>
            </a:r>
            <a:r>
              <a:rPr lang="en-US" sz="4800" i="1" dirty="0">
                <a:solidFill>
                  <a:srgbClr val="FFFFFF"/>
                </a:solidFill>
              </a:rPr>
              <a:t>an 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</a:t>
            </a:r>
            <a:r>
              <a:rPr lang="en-US" sz="4800" i="1" dirty="0">
                <a:solidFill>
                  <a:srgbClr val="FFFFFF"/>
                </a:solidFill>
              </a:rPr>
              <a:t>air bed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  </a:t>
            </a:r>
            <a:r>
              <a:rPr lang="en-US" sz="4800" i="1" dirty="0">
                <a:solidFill>
                  <a:srgbClr val="FFFFFF"/>
                </a:solidFill>
              </a:rPr>
              <a:t>and </a:t>
            </a:r>
            <a: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  <a:t> </a:t>
            </a:r>
            <a:r>
              <a:rPr lang="en-US" sz="4800" i="1" dirty="0">
                <a:solidFill>
                  <a:srgbClr val="FFFFFF"/>
                </a:solidFill>
              </a:rPr>
              <a:t>breakfast</a:t>
            </a:r>
            <a:br>
              <a:rPr lang="en-US" sz="1050" b="0" i="0" dirty="0">
                <a:solidFill>
                  <a:srgbClr val="545454"/>
                </a:solidFill>
                <a:effectLst/>
                <a:latin typeface="Inter"/>
              </a:rPr>
            </a:br>
            <a:r>
              <a:rPr lang="en-US" sz="4800" i="1" dirty="0">
                <a:solidFill>
                  <a:srgbClr val="FFFFFF"/>
                </a:solidFill>
              </a:rPr>
              <a:t>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Jeff Jordan </a:t>
            </a:r>
          </a:p>
          <a:p>
            <a:r>
              <a:rPr lang="en-US" dirty="0">
                <a:solidFill>
                  <a:srgbClr val="FFFFFF"/>
                </a:solidFill>
              </a:rPr>
              <a:t>   (joined Airbnb’s board of Directors in 2011)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3C85A-6373-201D-FAAB-40448C99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69FA-FA96-338E-D2CA-882F16CA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Airbnb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4C50EE-D895-5736-4AEB-3019C1CF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05" y="1912601"/>
            <a:ext cx="1213328" cy="121332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E8E114-8DE7-D009-B0BE-A59C97064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441" y="1178269"/>
            <a:ext cx="3070118" cy="165339"/>
          </a:xfrm>
          <a:solidFill>
            <a:schemeClr val="accent1"/>
          </a:solidFill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F8B33-F916-E1D4-B8FB-9BE6750A2B38}"/>
              </a:ext>
            </a:extLst>
          </p:cNvPr>
          <p:cNvSpPr txBox="1"/>
          <p:nvPr/>
        </p:nvSpPr>
        <p:spPr>
          <a:xfrm>
            <a:off x="5579705" y="2155371"/>
            <a:ext cx="5691674" cy="2111216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Airbnb is an online marketplace that connects people who want to rent out their homes with those looking for accommodation in specific locations.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601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0F1E-DDC1-D9A4-247E-2D4B052E1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B6E7-C12B-E893-51F6-0817A121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Airbnb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804327-2A6E-955B-8031-F64AA18F7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05" y="1912601"/>
            <a:ext cx="1213328" cy="121332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1B165-467D-00A3-A4DB-CEF34951C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441" y="1178269"/>
            <a:ext cx="3070118" cy="165339"/>
          </a:xfrm>
          <a:solidFill>
            <a:schemeClr val="accent1"/>
          </a:solidFill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6E9B2C-87A7-E8B1-08A7-6732776AB20C}"/>
              </a:ext>
            </a:extLst>
          </p:cNvPr>
          <p:cNvSpPr txBox="1"/>
          <p:nvPr/>
        </p:nvSpPr>
        <p:spPr>
          <a:xfrm>
            <a:off x="5449076" y="578498"/>
            <a:ext cx="5691674" cy="1259919"/>
          </a:xfrm>
          <a:prstGeom prst="roundRect">
            <a:avLst>
              <a:gd name="adj" fmla="val 34441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So,</a:t>
            </a:r>
            <a:r>
              <a:rPr lang="en-IN" sz="2400" b="1" i="1" dirty="0">
                <a:solidFill>
                  <a:schemeClr val="bg1"/>
                </a:solidFill>
              </a:rPr>
              <a:t> how does it make a profit?</a:t>
            </a:r>
          </a:p>
          <a:p>
            <a:pPr algn="ctr"/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6CCB7-BA2B-274A-4824-880A7CEE18B4}"/>
              </a:ext>
            </a:extLst>
          </p:cNvPr>
          <p:cNvSpPr txBox="1"/>
          <p:nvPr/>
        </p:nvSpPr>
        <p:spPr>
          <a:xfrm>
            <a:off x="5449076" y="2093168"/>
            <a:ext cx="5691674" cy="3187541"/>
          </a:xfrm>
          <a:prstGeom prst="roundRect">
            <a:avLst>
              <a:gd name="adj" fmla="val 19213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Airbnb primarily makes money by charging service fees to both hosts and guests for each booking. Hosts pay a service fee, typically around 3% of the booking subtotal, while guests pay a service fee ranging from 6% to 15%. </a:t>
            </a:r>
            <a:endParaRPr lang="en-IN" sz="2400" b="1" i="1" dirty="0">
              <a:solidFill>
                <a:schemeClr val="bg1"/>
              </a:solidFill>
            </a:endParaRPr>
          </a:p>
          <a:p>
            <a:pPr algn="ctr"/>
            <a:endParaRPr lang="en-IN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56957-0A48-951F-9639-693C6D9D4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08F3-DBAD-7B13-A331-3DF0EC37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Airbnb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96BFA6-85B2-1E3A-1169-6A9316768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05" y="1912601"/>
            <a:ext cx="1213328" cy="1213328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7A6C1D-614D-4257-B8FE-C3A16C92C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7441" y="1178269"/>
            <a:ext cx="3070118" cy="165339"/>
          </a:xfrm>
          <a:solidFill>
            <a:schemeClr val="accent1"/>
          </a:solidFill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8C2402-0253-9885-7CB1-B3C5C4BB7DC1}"/>
              </a:ext>
            </a:extLst>
          </p:cNvPr>
          <p:cNvSpPr txBox="1"/>
          <p:nvPr/>
        </p:nvSpPr>
        <p:spPr>
          <a:xfrm>
            <a:off x="5477069" y="2032873"/>
            <a:ext cx="5691674" cy="2792254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Airbnb has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listings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in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over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100,000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cities</a:t>
            </a:r>
            <a:r>
              <a:rPr lang="en-US" sz="2000" dirty="0"/>
              <a:t> and regions globally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Including North America, EMEA, Latin America, and Asia Pacific.</a:t>
            </a:r>
          </a:p>
          <a:p>
            <a:endParaRPr lang="en-US" sz="2000" dirty="0">
              <a:solidFill>
                <a:srgbClr val="001D35"/>
              </a:solidFill>
              <a:latin typeface="Google San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Headquarters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–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San</a:t>
            </a:r>
            <a:r>
              <a:rPr lang="en-US" sz="2000" dirty="0">
                <a:solidFill>
                  <a:srgbClr val="001D35"/>
                </a:solidFill>
                <a:latin typeface="Google Sans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Francisco, California, USA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22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58957" y="-211150"/>
            <a:ext cx="5257996" cy="7280302"/>
          </a:xfrm>
          <a:custGeom>
            <a:avLst/>
            <a:gdLst/>
            <a:ahLst/>
            <a:cxnLst/>
            <a:rect l="l" t="t" r="r" b="b"/>
            <a:pathLst>
              <a:path w="7886994" h="10920453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6000" y="0"/>
            <a:ext cx="6096000" cy="6858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5800" y="2620071"/>
            <a:ext cx="5410200" cy="368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852" lvl="1" indent="-274926" defTabSz="609630">
              <a:lnSpc>
                <a:spcPts val="4864"/>
              </a:lnSpc>
              <a:buFont typeface="Arial"/>
              <a:buChar char="•"/>
            </a:pPr>
            <a:r>
              <a:rPr lang="en-IN" sz="2546" spc="25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Popular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546" spc="25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Neighbourhoods</a:t>
            </a:r>
            <a:endParaRPr lang="en-US" sz="2546" spc="254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49852" lvl="1" indent="-274926" defTabSz="609630">
              <a:lnSpc>
                <a:spcPts val="4864"/>
              </a:lnSpc>
              <a:buFont typeface="Arial"/>
              <a:buChar char="•"/>
            </a:pPr>
            <a:r>
              <a:rPr lang="en-IN" sz="2546" spc="25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Room/Property Type Share</a:t>
            </a:r>
            <a:endParaRPr lang="en-US" sz="2546" spc="254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49852" lvl="1" indent="-274926" defTabSz="609630">
              <a:lnSpc>
                <a:spcPts val="4864"/>
              </a:lnSpc>
              <a:buFont typeface="Arial"/>
              <a:buChar char="•"/>
            </a:pPr>
            <a:r>
              <a:rPr lang="en-IN" sz="2546" spc="25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Price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546" spc="254" dirty="0">
                <a:solidFill>
                  <a:srgbClr val="FFFFFF"/>
                </a:solidFill>
                <a:latin typeface="Arimo"/>
                <a:ea typeface="Arimo"/>
                <a:cs typeface="Arimo"/>
              </a:rPr>
              <a:t>Variation</a:t>
            </a:r>
            <a:endParaRPr lang="en-US" sz="2546" spc="254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49852" lvl="1" indent="-274926" defTabSz="609630">
              <a:lnSpc>
                <a:spcPts val="4864"/>
              </a:lnSpc>
              <a:buFont typeface="Arial"/>
              <a:buChar char="•"/>
            </a:pPr>
            <a:r>
              <a:rPr lang="en-US" sz="2546" spc="254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Correlation between Customer reviews and Accommodation pricing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0350" y="2583146"/>
            <a:ext cx="5067300" cy="243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0080" lvl="1" indent="-275040" defTabSz="609630">
              <a:lnSpc>
                <a:spcPts val="4866"/>
              </a:lnSpc>
              <a:buFont typeface="Arial"/>
              <a:buChar char="•"/>
            </a:pPr>
            <a:r>
              <a:rPr lang="en-US" sz="2547" spc="255" dirty="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Improving Customer Engagement</a:t>
            </a:r>
          </a:p>
          <a:p>
            <a:pPr marL="550080" lvl="1" indent="-275040" defTabSz="609630">
              <a:lnSpc>
                <a:spcPts val="4866"/>
              </a:lnSpc>
              <a:buFont typeface="Arial"/>
              <a:buChar char="•"/>
            </a:pPr>
            <a:r>
              <a:rPr lang="en-US" sz="2547" spc="255" dirty="0">
                <a:solidFill>
                  <a:srgbClr val="194A8D"/>
                </a:solidFill>
                <a:latin typeface="Arimo"/>
                <a:ea typeface="Arimo"/>
                <a:cs typeface="Arimo"/>
                <a:sym typeface="Arimo"/>
              </a:rPr>
              <a:t>Finding the most loved accommodation packages</a:t>
            </a:r>
          </a:p>
        </p:txBody>
      </p:sp>
      <p:sp>
        <p:nvSpPr>
          <p:cNvPr id="8" name="Freeform 8"/>
          <p:cNvSpPr/>
          <p:nvPr/>
        </p:nvSpPr>
        <p:spPr>
          <a:xfrm>
            <a:off x="5962752" y="5423302"/>
            <a:ext cx="4445138" cy="2096733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7" y="0"/>
                </a:lnTo>
                <a:lnTo>
                  <a:pt x="6667707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55081" y="5423302"/>
            <a:ext cx="4445138" cy="2096733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8" y="0"/>
                </a:lnTo>
                <a:lnTo>
                  <a:pt x="6667708" y="3145098"/>
                </a:lnTo>
                <a:lnTo>
                  <a:pt x="0" y="3145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0080" y="1041400"/>
            <a:ext cx="4724277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770"/>
              </a:lnSpc>
            </a:pPr>
            <a:r>
              <a:rPr lang="en-US" sz="5444" spc="544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Areas to Explore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D8165-C3A9-6090-B23C-CDFBBED63089}"/>
              </a:ext>
            </a:extLst>
          </p:cNvPr>
          <p:cNvSpPr txBox="1"/>
          <p:nvPr/>
        </p:nvSpPr>
        <p:spPr>
          <a:xfrm>
            <a:off x="6783355" y="727788"/>
            <a:ext cx="4226767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40" dirty="0">
                <a:solidFill>
                  <a:schemeClr val="accent1"/>
                </a:solidFill>
                <a:latin typeface="League Spartan" panose="020B0604020202020204" charset="0"/>
              </a:rPr>
              <a:t>Business Problem</a:t>
            </a:r>
            <a:endParaRPr lang="en-IN" sz="5440" dirty="0">
              <a:solidFill>
                <a:schemeClr val="accent1"/>
              </a:solidFill>
              <a:latin typeface="League Spart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2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4D72B-F439-F59E-300A-1BE2E914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167EBB-F899-1A7A-2781-C20391EE5307}"/>
              </a:ext>
            </a:extLst>
          </p:cNvPr>
          <p:cNvGrpSpPr/>
          <p:nvPr/>
        </p:nvGrpSpPr>
        <p:grpSpPr>
          <a:xfrm>
            <a:off x="0" y="5755893"/>
            <a:ext cx="12192000" cy="3525722"/>
            <a:chOff x="0" y="0"/>
            <a:chExt cx="2833290" cy="8193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1FAF2F-E6E7-BB4C-3BBC-80781040E206}"/>
                </a:ext>
              </a:extLst>
            </p:cNvPr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2E19E887-9B64-8A05-F648-0CBA8AEF814D}"/>
              </a:ext>
            </a:extLst>
          </p:cNvPr>
          <p:cNvSpPr/>
          <p:nvPr/>
        </p:nvSpPr>
        <p:spPr>
          <a:xfrm rot="-5400000" flipV="1">
            <a:off x="10118007" y="-835966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F4871D-70D2-0E9E-BA03-6CF607C3AFF2}"/>
              </a:ext>
            </a:extLst>
          </p:cNvPr>
          <p:cNvSpPr txBox="1"/>
          <p:nvPr/>
        </p:nvSpPr>
        <p:spPr>
          <a:xfrm>
            <a:off x="1167028" y="1738769"/>
            <a:ext cx="985794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770"/>
              </a:lnSpc>
            </a:pPr>
            <a:r>
              <a:rPr lang="en-US" sz="5444" spc="544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</a:t>
            </a:r>
            <a:endParaRPr lang="en-US" sz="5444" spc="544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6ED4ED-729C-B6C5-EE36-EEAD8C14D924}"/>
              </a:ext>
            </a:extLst>
          </p:cNvPr>
          <p:cNvSpPr/>
          <p:nvPr/>
        </p:nvSpPr>
        <p:spPr>
          <a:xfrm rot="-5400000">
            <a:off x="260063" y="-980979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10952-984D-15EF-96EE-6337BC9B671A}"/>
              </a:ext>
            </a:extLst>
          </p:cNvPr>
          <p:cNvSpPr txBox="1"/>
          <p:nvPr/>
        </p:nvSpPr>
        <p:spPr>
          <a:xfrm>
            <a:off x="2909960" y="3600246"/>
            <a:ext cx="626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Press Ctrl + left mouse to open the data source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4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239A3-B91B-52D4-D24B-797CD041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A6A05F-A7DA-48E7-AF32-7F0E3A6285DF}"/>
              </a:ext>
            </a:extLst>
          </p:cNvPr>
          <p:cNvGrpSpPr/>
          <p:nvPr/>
        </p:nvGrpSpPr>
        <p:grpSpPr>
          <a:xfrm>
            <a:off x="0" y="5755893"/>
            <a:ext cx="12192000" cy="3525722"/>
            <a:chOff x="0" y="0"/>
            <a:chExt cx="2833290" cy="8193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66D3B0E-D960-A88D-4DFE-C5DA15C2C927}"/>
                </a:ext>
              </a:extLst>
            </p:cNvPr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>
            <a:extLst>
              <a:ext uri="{FF2B5EF4-FFF2-40B4-BE49-F238E27FC236}">
                <a16:creationId xmlns:a16="http://schemas.microsoft.com/office/drawing/2014/main" id="{8EBA6164-8528-6909-ADFE-2E268B66E8D6}"/>
              </a:ext>
            </a:extLst>
          </p:cNvPr>
          <p:cNvSpPr/>
          <p:nvPr/>
        </p:nvSpPr>
        <p:spPr>
          <a:xfrm rot="-5400000" flipV="1">
            <a:off x="10118007" y="-835966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DA601E3-E97A-8F50-DAF8-354DBC6691D8}"/>
              </a:ext>
            </a:extLst>
          </p:cNvPr>
          <p:cNvSpPr txBox="1"/>
          <p:nvPr/>
        </p:nvSpPr>
        <p:spPr>
          <a:xfrm>
            <a:off x="1167028" y="1738769"/>
            <a:ext cx="985794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770"/>
              </a:lnSpc>
            </a:pPr>
            <a:r>
              <a:rPr lang="en-US" sz="5440" u="sng" spc="544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 Metrics</a:t>
            </a:r>
            <a:endParaRPr lang="en-US" sz="5440" u="sng" spc="544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E555EE3-570A-7E24-B067-F94C5640F458}"/>
              </a:ext>
            </a:extLst>
          </p:cNvPr>
          <p:cNvSpPr/>
          <p:nvPr/>
        </p:nvSpPr>
        <p:spPr>
          <a:xfrm rot="-5400000">
            <a:off x="260063" y="-980979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E107B-C7AA-7A3F-470C-D51B0C9AD675}"/>
              </a:ext>
            </a:extLst>
          </p:cNvPr>
          <p:cNvSpPr txBox="1"/>
          <p:nvPr/>
        </p:nvSpPr>
        <p:spPr>
          <a:xfrm>
            <a:off x="3021200" y="3600246"/>
            <a:ext cx="626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Hover over the “Key Metrics” title and Press Ctrl + left mouse to open the key metrics file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7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755893"/>
            <a:ext cx="12192000" cy="3525722"/>
            <a:chOff x="0" y="0"/>
            <a:chExt cx="2833290" cy="8193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9340"/>
            </a:xfrm>
            <a:custGeom>
              <a:avLst/>
              <a:gdLst/>
              <a:ahLst/>
              <a:cxnLst/>
              <a:rect l="l" t="t" r="r" b="b"/>
              <a:pathLst>
                <a:path w="2833290" h="819340">
                  <a:moveTo>
                    <a:pt x="0" y="0"/>
                  </a:moveTo>
                  <a:lnTo>
                    <a:pt x="2833290" y="0"/>
                  </a:lnTo>
                  <a:lnTo>
                    <a:pt x="2833290" y="819340"/>
                  </a:lnTo>
                  <a:lnTo>
                    <a:pt x="0" y="819340"/>
                  </a:lnTo>
                  <a:close/>
                </a:path>
              </a:pathLst>
            </a:custGeom>
            <a:blipFill>
              <a:blip r:embed="rId2"/>
              <a:stretch>
                <a:fillRect t="-124703" b="-568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10118007" y="-835966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7028" y="1738769"/>
            <a:ext cx="985794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5770"/>
              </a:lnSpc>
            </a:pPr>
            <a:r>
              <a:rPr lang="en-US" sz="5440" u="sng" spc="544" dirty="0">
                <a:solidFill>
                  <a:schemeClr val="bg1"/>
                </a:solidFill>
                <a:latin typeface="League Spartan"/>
                <a:ea typeface="League Spartan"/>
                <a:cs typeface="League Spartan"/>
                <a:sym typeface="League 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 Findings</a:t>
            </a:r>
            <a:endParaRPr lang="en-US" sz="5440" u="sng" spc="544" dirty="0">
              <a:solidFill>
                <a:schemeClr val="bg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Freeform 7"/>
          <p:cNvSpPr/>
          <p:nvPr/>
        </p:nvSpPr>
        <p:spPr>
          <a:xfrm rot="-5400000">
            <a:off x="260063" y="-980979"/>
            <a:ext cx="1813931" cy="3485863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0"/>
                </a:moveTo>
                <a:lnTo>
                  <a:pt x="2720897" y="0"/>
                </a:lnTo>
                <a:lnTo>
                  <a:pt x="2720897" y="5228794"/>
                </a:lnTo>
                <a:lnTo>
                  <a:pt x="0" y="522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990252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{E88B2A55-D60D-4871-B221-85BDB5D94B77}tf56160789_win32</Template>
  <TotalTime>272</TotalTime>
  <Words>211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Arimo</vt:lpstr>
      <vt:lpstr>Bookman Old Style</vt:lpstr>
      <vt:lpstr>Calibri</vt:lpstr>
      <vt:lpstr>Franklin Gothic Book</vt:lpstr>
      <vt:lpstr>Google Sans</vt:lpstr>
      <vt:lpstr>Inter</vt:lpstr>
      <vt:lpstr>League Spartan</vt:lpstr>
      <vt:lpstr>Custom</vt:lpstr>
      <vt:lpstr>Office Theme</vt:lpstr>
      <vt:lpstr>Airbnb Listings Analysis</vt:lpstr>
      <vt:lpstr>“Airbnb     started      with  an  air bed   and  breakfast ”</vt:lpstr>
      <vt:lpstr>  Airbnb</vt:lpstr>
      <vt:lpstr>  Airbnb</vt:lpstr>
      <vt:lpstr>  Airbnb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ANTIK DUTTA</dc:creator>
  <cp:lastModifiedBy>ANTIK DUTTA</cp:lastModifiedBy>
  <cp:revision>1</cp:revision>
  <dcterms:created xsi:type="dcterms:W3CDTF">2025-05-24T11:58:08Z</dcterms:created>
  <dcterms:modified xsi:type="dcterms:W3CDTF">2025-06-16T04:36:22Z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